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6"/>
  </p:normalViewPr>
  <p:slideViewPr>
    <p:cSldViewPr snapToGrid="0">
      <p:cViewPr varScale="1">
        <p:scale>
          <a:sx n="101" d="100"/>
          <a:sy n="101" d="100"/>
        </p:scale>
        <p:origin x="904" y="1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8C7B-EA40-3B4F-8AE8-2BF35D85AB52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5BFEE-9217-054C-8C57-6DC4BDF9BA14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85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5BFEE-9217-054C-8C57-6DC4BDF9BA1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694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5BFEE-9217-054C-8C57-6DC4BDF9BA1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218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B8DB8-36A4-E59A-5251-B3EAAA9F6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0C97DD-E16F-F23A-5D0B-BE47DB485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AB4DDD-F708-423F-A59E-AA72DC41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6CE9D0-2468-6E1A-19CB-B7469E6B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09F2E-324E-B9F6-B90F-41F3AC31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13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04625-BB33-1EC0-6EE8-23C80B45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8126B7-0FB3-36E7-CE6A-C133ED6E8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CDD11B-4BB3-B26E-9C10-70382A9A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3957D-0F7B-470A-0D37-B77C41D1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1A61D6-3035-321E-9BBD-60506B3C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638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E3CA93-A969-5F95-C9BA-226DD61F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BDD643-522A-C7D7-2A48-B2BD63AF9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F3EA6-7DE9-2D1F-C154-8F391D8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BF11F7-83F8-CB56-FBBD-DD98A0DB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31472C-A1ED-660C-6B62-1E16A374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510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BA8B8-E8AE-6E49-0B71-3F26F0AD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823AC4-5439-227B-9629-D200DDA3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789BCE-3A2B-00D8-2C21-4CFF9CA5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BF0F3-72D6-FF5A-FF92-B891E5B7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BFD19A-B911-18D0-1373-82821330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31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CA9BE-4484-5EAD-26D1-16D84CE4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4F7BD2-2CDA-1A4F-E3E5-E46056597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208D56-5451-561D-8953-82474A55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8F35E1-D78A-6770-FDCA-E5DF845C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D3FD5-8442-B789-016B-8D89C8F9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682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C71ED-5CF0-2807-EF06-12002A63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CC51B-AC80-C939-EC38-CEFAB10D4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9181FB-39DC-4A65-E2B3-7BF62C25C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88C64F-0A07-83D7-4CBF-C2928737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703C59-1729-3F9E-18AA-81118029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907A0F-0CA9-6855-2ED9-A9D384C6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79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58093-FBB9-215A-2A61-0D599D63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4545B5-824F-FFC7-D43F-CE6FBCF1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B718EB-852B-4502-DC19-BD320EC9F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C5B850-A9EF-8B90-9BA1-B60FAD616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16FED3-A9F8-49BC-36B7-7FD29A82E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2A50B55-E75A-D998-A9FD-4C5425F9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528C3A-94C9-CEAC-8F94-1FB78A2E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1B2FAF-D069-B552-8FCD-FDD81BC4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25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E5F9A-52A8-1C4F-D781-8CBF7950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D87208-C0CF-D6D2-5BD9-AEF60087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4DF49B-1528-91D9-717C-81550622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9B297A-B24F-6154-09C2-187CEBE3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135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CF3EBD-E8AE-5DFE-AE6B-D3F73101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107447-88B5-0334-5B3D-2F38E4AB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174181-B950-51E7-BDBA-35A787C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696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06FCC-3D6F-A743-E964-B1FA4409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084231-74BF-4007-91A8-617D71CE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DF5914-68F0-7254-F636-87B64697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D1E0C9-37A8-802A-9999-57E6AA61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69DCF3-F566-63A1-A31E-22CBE150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75FF2-3862-77A6-1E10-542B3A35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897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0912-2E16-A51D-84B9-2A928D9F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542164-8C36-AB55-BDE8-57683ED7D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DF52BE-5D36-7296-8E7D-700A1E12C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B205D0-FA3C-7D25-E18B-3A3EB8E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967BBC-22FB-34CA-6ADB-C94993E6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524E10-D90B-B9B9-14DA-5604EFA7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804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D31283-AB86-7D37-63EF-901EB689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9DBCFB-60C4-A0D2-14BE-C55C2A424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E2638-E05E-9698-1169-2C8FD8957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F589A0-D298-4B47-880F-20F29F20BCA3}" type="datetimeFigureOut">
              <a:rPr lang="de-CH" smtClean="0"/>
              <a:t>07.03.24</a:t>
            </a:fld>
            <a:endParaRPr lang="de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DB535A-6201-690F-A90F-5A512BB1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5E552D-2FDB-01CB-6C4E-87F482C11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C4FFD-BD15-FF46-8414-2167C7D54A2D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465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CBFF8-C545-72D9-0083-D20FB9615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FA7091-AD41-C042-C065-5E1B79920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mage 4" descr="Une image contenant texte, capture d’écran, graphisme, Publicité&#10;&#10;Description générée automatiquement">
            <a:extLst>
              <a:ext uri="{FF2B5EF4-FFF2-40B4-BE49-F238E27FC236}">
                <a16:creationId xmlns:a16="http://schemas.microsoft.com/office/drawing/2014/main" id="{00F43BF5-39C5-3A7B-C988-60A29AF7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585CACEC-20DE-1D55-A9A1-8365B6474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868"/>
          </a:xfrm>
        </p:spPr>
      </p:pic>
    </p:spTree>
    <p:extLst>
      <p:ext uri="{BB962C8B-B14F-4D97-AF65-F5344CB8AC3E}">
        <p14:creationId xmlns:p14="http://schemas.microsoft.com/office/powerpoint/2010/main" val="6425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60934F81-090A-DCE4-F442-7932F65C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"/>
            <a:ext cx="12192000" cy="68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uage, Police&#10;&#10;Description générée automatiquement">
            <a:extLst>
              <a:ext uri="{FF2B5EF4-FFF2-40B4-BE49-F238E27FC236}">
                <a16:creationId xmlns:a16="http://schemas.microsoft.com/office/drawing/2014/main" id="{8B691AA5-B3A1-139D-0C91-CDC5BCF9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"/>
            <a:ext cx="12192000" cy="68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6F06354E-CC52-FDBB-1666-F726DEB01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"/>
            <a:ext cx="12192000" cy="68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81ECD-CE19-B11C-22F5-C55CB44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Espace réservé du contenu 6" descr="Une image contenant texte, nuage, capture d’écran&#10;&#10;Description générée automatiquement">
            <a:extLst>
              <a:ext uri="{FF2B5EF4-FFF2-40B4-BE49-F238E27FC236}">
                <a16:creationId xmlns:a16="http://schemas.microsoft.com/office/drawing/2014/main" id="{E74802A2-3DAC-8EB3-13CD-24A99C013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868"/>
          </a:xfrm>
        </p:spPr>
      </p:pic>
    </p:spTree>
    <p:extLst>
      <p:ext uri="{BB962C8B-B14F-4D97-AF65-F5344CB8AC3E}">
        <p14:creationId xmlns:p14="http://schemas.microsoft.com/office/powerpoint/2010/main" val="2249369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</Words>
  <Application>Microsoft Macintosh PowerPoint</Application>
  <PresentationFormat>Grand écran</PresentationFormat>
  <Paragraphs>2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Hendrik VAN DOORN</dc:creator>
  <cp:lastModifiedBy>Hendrik VAN DOORN</cp:lastModifiedBy>
  <cp:revision>5</cp:revision>
  <dcterms:created xsi:type="dcterms:W3CDTF">2024-02-29T08:16:46Z</dcterms:created>
  <dcterms:modified xsi:type="dcterms:W3CDTF">2024-03-07T08:12:29Z</dcterms:modified>
</cp:coreProperties>
</file>